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59" r:id="rId3"/>
    <p:sldId id="264" r:id="rId4"/>
    <p:sldId id="265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7FF5A5-0339-4AF1-9445-989DE20D151B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32168-C8F9-4D79-BD5C-064A4B08A58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314981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32168-C8F9-4D79-BD5C-064A4B08A58A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5666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5A32168-C8F9-4D79-BD5C-064A4B08A58A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881417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BB80AC8-49A6-417E-BCBD-002C7408F3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61D94FF-37CE-43C7-ADCF-7922635AA0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8DC90D6-0E38-40EF-87D5-AAB4C6C17E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8C4471C-BFA8-46E1-A679-68C1020333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05C3D3-7960-42BC-8DD1-5082D0167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937550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3DC51A-D083-40CC-A3B1-B265ADA1D0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4EF16D7-F224-42FF-B115-34FAA39F2E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3BE1B24-B8B8-43FD-BD8D-7563C68F3B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F5BA5B2-AC9F-4084-8E26-BF6BA35EBA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37C1711-C85B-4DA5-B9D9-E5F5C60F1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5472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775C451F-EEAA-47C9-BF80-2DE663B11DD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00AF2011-E364-448F-9332-AEE5CDC3DE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31A458-DFF1-4B6A-92F2-196CB2D8DD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65F2473-A87A-424C-B38E-637429140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A145916-8FF3-4939-AEF4-F39605BE15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983731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3874EDC3-B6B7-45AD-B09C-A8CDBC9FCB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7E34996-35B6-4FCB-BB67-4B3047C6D3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AA00FF4A-848F-4048-8202-864B531C6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DF1F898-A995-4501-9F5C-F96154A17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2D1F27-3FB2-4683-8182-B5448CA997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6049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827A7CA-B6B4-4CD5-830D-DE3BC4ABC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3CE8315-69ED-439F-9D44-FF2AA38C98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D97A491-AFB6-49E3-8FF2-B636155B2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384B1C2-9B48-4D7F-BEBE-D9516AD642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501185A-FEBD-43F7-AA3D-6B06B55544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30314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E0D5E8-3F6F-4D20-AF9C-4246CF994E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F84A52A-7059-43D3-A46C-E95525A049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41EFFB5-A411-4187-BFA1-6B1C612F57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E4F8C0C1-5573-4671-A9E8-ACA2F32B5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D56BF5B-8E9B-4B4D-99F8-D7341A0BD9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33EF51-5B31-4E55-83E1-AE43E8751A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610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164ADA4-7875-4098-9E22-F93BF057D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6DA7B5-E761-4E65-99D1-C1DFE7487C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6652C67-0CDC-4F26-960E-B36BCC57DBE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37F4B631-FC71-471D-AB1C-5ECB9F45A94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99187A1E-1BEB-456A-ABBF-517FEAF8FF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8BED026-0EFA-4768-996A-27924EDBED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747E8D81-A6C1-49DE-9BDF-97D89E15A6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04701ED0-DD08-4BCA-9151-95F74BBC8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11482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4CAA382-DB63-4127-AA11-BF3934481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0639BB6F-2380-4F6D-96DA-813C81F24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FD8031A-7366-4FB1-9017-9BE45B088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E69F58FD-E7C8-4563-8EE5-3906A328B8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97940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245D4B7-FC72-4431-9501-3F27184D93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14AF3BB-0992-417B-89F6-0AF95E681E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5801C7C-59F7-4DF4-9C61-609CBE73B1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90449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4675F9A-7C57-4463-B4D4-BCBB055A8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4279895-7557-4231-88C5-DD7A04FAC1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1BA428B-CC85-49E1-BFC2-D6CBDF0541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9F98272A-0149-4A18-9636-44FB8E7D6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FAFE0192-2588-4295-8E24-D16D112E2D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EECD67F-885A-4F8A-B009-5D7A2ED5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48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587EA-68F4-43D4-83B5-E0C617CBC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27509AF5-41EA-42DE-9E70-1845E10E261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CF897A4-B1EA-45D3-AFAA-20EDECCA7A0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AF90B51-19B7-4965-AB05-B463CFE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AD1C9F38-809A-4F44-B87E-BC390DAD1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E14A674-41B5-4416-A1F7-83C703876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271398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18E257F-3D97-4475-9389-32AE1F878CF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75B6530-8787-4417-AD92-B619F67E93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BD02F16-7002-427D-A0C7-81BE7548A96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9DA18A-D03D-4883-965D-66FF379B103F}" type="datetimeFigureOut">
              <a:rPr lang="fr-FR" smtClean="0"/>
              <a:t>02/03/2025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3940533-045E-46E1-9F3C-4790D16FA41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5A32800-E9AF-4883-B9E8-5EA54D9DE84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AC7547-4C31-4753-8381-0A04D9DE7E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3192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2">
                <a:lumMod val="40000"/>
                <a:lumOff val="60000"/>
              </a:schemeClr>
            </a:gs>
            <a:gs pos="83000">
              <a:schemeClr val="accent2">
                <a:lumMod val="60000"/>
                <a:lumOff val="40000"/>
              </a:schemeClr>
            </a:gs>
            <a:gs pos="100000">
              <a:schemeClr val="accent2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58108" y="314264"/>
            <a:ext cx="11689065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2B (problème 1 jour 3)</a:t>
            </a:r>
          </a:p>
          <a:p>
            <a:endParaRPr lang="fr-FR" sz="3200" dirty="0"/>
          </a:p>
          <a:p>
            <a:pPr fontAlgn="base"/>
            <a:r>
              <a:rPr lang="fr-FR" sz="3200" b="1" u="sng" dirty="0"/>
              <a:t>Chez le fleuriste</a:t>
            </a:r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endParaRPr lang="fr-FR" sz="3200" dirty="0"/>
          </a:p>
          <a:p>
            <a:pPr fontAlgn="base"/>
            <a:r>
              <a:rPr lang="fr-FR" sz="3200" dirty="0"/>
              <a:t>Après ces achats,</a:t>
            </a:r>
          </a:p>
          <a:p>
            <a:pPr fontAlgn="base"/>
            <a:r>
              <a:rPr lang="fr-FR" sz="3200" dirty="0"/>
              <a:t>combien d’argent</a:t>
            </a:r>
          </a:p>
          <a:p>
            <a:pPr fontAlgn="base"/>
            <a:r>
              <a:rPr lang="fr-FR" sz="3200" dirty="0"/>
              <a:t>reste-t-il dans le</a:t>
            </a:r>
          </a:p>
          <a:p>
            <a:pPr fontAlgn="base"/>
            <a:r>
              <a:rPr lang="fr-FR" sz="3200" dirty="0"/>
              <a:t>portemonnaie ?</a:t>
            </a:r>
            <a:endParaRPr lang="fr-FR" sz="3200" i="1" dirty="0"/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grpSp>
        <p:nvGrpSpPr>
          <p:cNvPr id="8" name="Groupe 7">
            <a:extLst>
              <a:ext uri="{FF2B5EF4-FFF2-40B4-BE49-F238E27FC236}">
                <a16:creationId xmlns:a16="http://schemas.microsoft.com/office/drawing/2014/main" id="{E0DED011-13F5-4196-BB02-AEA352F27C8E}"/>
              </a:ext>
            </a:extLst>
          </p:cNvPr>
          <p:cNvGrpSpPr/>
          <p:nvPr/>
        </p:nvGrpSpPr>
        <p:grpSpPr>
          <a:xfrm>
            <a:off x="4233018" y="1747535"/>
            <a:ext cx="7070350" cy="4568372"/>
            <a:chOff x="0" y="0"/>
            <a:chExt cx="5749345" cy="3801891"/>
          </a:xfrm>
        </p:grpSpPr>
        <p:pic>
          <p:nvPicPr>
            <p:cNvPr id="9" name="Image 8">
              <a:extLst>
                <a:ext uri="{FF2B5EF4-FFF2-40B4-BE49-F238E27FC236}">
                  <a16:creationId xmlns:a16="http://schemas.microsoft.com/office/drawing/2014/main" id="{D7160AB1-82CD-4A47-AC79-5F78B0A7F1D4}"/>
                </a:ext>
              </a:extLst>
            </p:cNvPr>
            <p:cNvPicPr/>
            <p:nvPr/>
          </p:nvPicPr>
          <p:blipFill rotWithShape="1"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713" t="23967" r="71762" b="22068"/>
            <a:stretch/>
          </p:blipFill>
          <p:spPr bwMode="auto">
            <a:xfrm>
              <a:off x="0" y="738906"/>
              <a:ext cx="2345515" cy="2293309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0" name="Image 9" descr="Les Plantes, Pots De Fleurs, Contexte">
              <a:extLst>
                <a:ext uri="{FF2B5EF4-FFF2-40B4-BE49-F238E27FC236}">
                  <a16:creationId xmlns:a16="http://schemas.microsoft.com/office/drawing/2014/main" id="{FFB1C437-5AB1-42A1-BB05-B2A1AB9A9390}"/>
                </a:ext>
              </a:extLst>
            </p:cNvPr>
            <p:cNvPicPr/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8646" t="15132" r="63541" b="17317"/>
            <a:stretch/>
          </p:blipFill>
          <p:spPr bwMode="auto">
            <a:xfrm>
              <a:off x="2615720" y="0"/>
              <a:ext cx="713254" cy="1257040"/>
            </a:xfrm>
            <a:prstGeom prst="rect">
              <a:avLst/>
            </a:prstGeom>
            <a:noFill/>
            <a:ln>
              <a:noFill/>
            </a:ln>
            <a:extLst>
              <a:ext uri="{53640926-AAD7-44D8-BBD7-CCE9431645EC}">
                <a14:shadowObscured xmlns:a14="http://schemas.microsoft.com/office/drawing/2010/main"/>
              </a:ext>
            </a:extLst>
          </p:spPr>
        </p:pic>
        <p:pic>
          <p:nvPicPr>
            <p:cNvPr id="11" name="Image 10">
              <a:extLst>
                <a:ext uri="{FF2B5EF4-FFF2-40B4-BE49-F238E27FC236}">
                  <a16:creationId xmlns:a16="http://schemas.microsoft.com/office/drawing/2014/main" id="{7294880B-FAEF-4A5D-A35B-8E7C1E1CDA58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218084" y="1257041"/>
              <a:ext cx="713255" cy="1257041"/>
            </a:xfrm>
            <a:prstGeom prst="rect">
              <a:avLst/>
            </a:prstGeom>
            <a:noFill/>
          </p:spPr>
        </p:pic>
        <p:pic>
          <p:nvPicPr>
            <p:cNvPr id="12" name="Image 11">
              <a:extLst>
                <a:ext uri="{FF2B5EF4-FFF2-40B4-BE49-F238E27FC236}">
                  <a16:creationId xmlns:a16="http://schemas.microsoft.com/office/drawing/2014/main" id="{AE4B6439-1A81-4988-8F52-ACC7166CFB12}"/>
                </a:ext>
              </a:extLst>
            </p:cNvPr>
            <p:cNvPicPr/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615720" y="2514082"/>
              <a:ext cx="713254" cy="1257040"/>
            </a:xfrm>
            <a:prstGeom prst="rect">
              <a:avLst/>
            </a:prstGeom>
            <a:noFill/>
          </p:spPr>
        </p:pic>
        <p:pic>
          <p:nvPicPr>
            <p:cNvPr id="13" name="Image 12">
              <a:extLst>
                <a:ext uri="{FF2B5EF4-FFF2-40B4-BE49-F238E27FC236}">
                  <a16:creationId xmlns:a16="http://schemas.microsoft.com/office/drawing/2014/main" id="{89A96606-40C6-4971-B083-DEDCD1C2C343}"/>
                </a:ext>
              </a:extLst>
            </p:cNvPr>
            <p:cNvPicPr/>
            <p:nvPr/>
          </p:nvPicPr>
          <p:blipFill rotWithShape="1"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969" r="1802"/>
            <a:stretch/>
          </p:blipFill>
          <p:spPr bwMode="auto">
            <a:xfrm>
              <a:off x="4208815" y="1365544"/>
              <a:ext cx="1540530" cy="1011587"/>
            </a:xfrm>
            <a:prstGeom prst="rect">
              <a:avLst/>
            </a:prstGeom>
            <a:noFill/>
          </p:spPr>
        </p:pic>
        <p:sp>
          <p:nvSpPr>
            <p:cNvPr id="14" name="Flèche : droite 13">
              <a:extLst>
                <a:ext uri="{FF2B5EF4-FFF2-40B4-BE49-F238E27FC236}">
                  <a16:creationId xmlns:a16="http://schemas.microsoft.com/office/drawing/2014/main" id="{01291BF5-7DAC-45D6-A778-AAFED8D1CEAA}"/>
                </a:ext>
              </a:extLst>
            </p:cNvPr>
            <p:cNvSpPr/>
            <p:nvPr/>
          </p:nvSpPr>
          <p:spPr>
            <a:xfrm rot="19132579">
              <a:off x="2298479" y="1433459"/>
              <a:ext cx="634482" cy="26125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sz="3200"/>
            </a:p>
          </p:txBody>
        </p:sp>
        <p:sp>
          <p:nvSpPr>
            <p:cNvPr id="15" name="Flèche : droite 14">
              <a:extLst>
                <a:ext uri="{FF2B5EF4-FFF2-40B4-BE49-F238E27FC236}">
                  <a16:creationId xmlns:a16="http://schemas.microsoft.com/office/drawing/2014/main" id="{D05E1414-755F-4128-9075-12092FFCD8EC}"/>
                </a:ext>
              </a:extLst>
            </p:cNvPr>
            <p:cNvSpPr/>
            <p:nvPr/>
          </p:nvSpPr>
          <p:spPr>
            <a:xfrm rot="2100290">
              <a:off x="2352058" y="2154839"/>
              <a:ext cx="634482" cy="261257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sz="3200"/>
            </a:p>
          </p:txBody>
        </p:sp>
        <p:sp>
          <p:nvSpPr>
            <p:cNvPr id="16" name="Flèche : droite 15">
              <a:extLst>
                <a:ext uri="{FF2B5EF4-FFF2-40B4-BE49-F238E27FC236}">
                  <a16:creationId xmlns:a16="http://schemas.microsoft.com/office/drawing/2014/main" id="{2D8A38A9-ABEF-4890-A90C-A2EE9753E0DE}"/>
                </a:ext>
              </a:extLst>
            </p:cNvPr>
            <p:cNvSpPr/>
            <p:nvPr/>
          </p:nvSpPr>
          <p:spPr>
            <a:xfrm rot="20955842">
              <a:off x="2452457" y="1733404"/>
              <a:ext cx="707417" cy="296754"/>
            </a:xfrm>
            <a:prstGeom prst="right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endParaRPr lang="fr-FR" sz="3200"/>
            </a:p>
          </p:txBody>
        </p:sp>
        <p:sp>
          <p:nvSpPr>
            <p:cNvPr id="17" name="Organigramme : Bande perforée 16">
              <a:extLst>
                <a:ext uri="{FF2B5EF4-FFF2-40B4-BE49-F238E27FC236}">
                  <a16:creationId xmlns:a16="http://schemas.microsoft.com/office/drawing/2014/main" id="{B1713261-1D63-4285-B181-89607DFC41DC}"/>
                </a:ext>
              </a:extLst>
            </p:cNvPr>
            <p:cNvSpPr/>
            <p:nvPr/>
          </p:nvSpPr>
          <p:spPr>
            <a:xfrm>
              <a:off x="3146550" y="456958"/>
              <a:ext cx="1083737" cy="787594"/>
            </a:xfrm>
            <a:prstGeom prst="flowChartPunchedTa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3200" kern="1200">
                  <a:solidFill>
                    <a:srgbClr val="FFFFFF"/>
                  </a:solidFill>
                  <a:effectLst/>
                  <a:ea typeface="Times New Roman" panose="02020603050405020304" pitchFamily="18" charset="0"/>
                </a:rPr>
                <a:t>17€</a:t>
              </a:r>
              <a:endParaRPr lang="fr-FR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8" name="Organigramme : Bande perforée 17">
              <a:extLst>
                <a:ext uri="{FF2B5EF4-FFF2-40B4-BE49-F238E27FC236}">
                  <a16:creationId xmlns:a16="http://schemas.microsoft.com/office/drawing/2014/main" id="{0E8EB992-8338-485D-94C2-365BFF10DA35}"/>
                </a:ext>
              </a:extLst>
            </p:cNvPr>
            <p:cNvSpPr/>
            <p:nvPr/>
          </p:nvSpPr>
          <p:spPr>
            <a:xfrm>
              <a:off x="3453006" y="2155650"/>
              <a:ext cx="1046481" cy="805438"/>
            </a:xfrm>
            <a:prstGeom prst="flowChartPunchedTa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3200" kern="1200">
                  <a:solidFill>
                    <a:srgbClr val="FFFFFF"/>
                  </a:solidFill>
                  <a:effectLst/>
                  <a:ea typeface="Times New Roman" panose="02020603050405020304" pitchFamily="18" charset="0"/>
                </a:rPr>
                <a:t>24€</a:t>
              </a:r>
              <a:endParaRPr lang="fr-FR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19" name="Organigramme : Bande perforée 18">
              <a:extLst>
                <a:ext uri="{FF2B5EF4-FFF2-40B4-BE49-F238E27FC236}">
                  <a16:creationId xmlns:a16="http://schemas.microsoft.com/office/drawing/2014/main" id="{173898D9-1A26-4409-B6E6-758F95F1B0D4}"/>
                </a:ext>
              </a:extLst>
            </p:cNvPr>
            <p:cNvSpPr/>
            <p:nvPr/>
          </p:nvSpPr>
          <p:spPr>
            <a:xfrm>
              <a:off x="3243220" y="2961088"/>
              <a:ext cx="1063981" cy="840803"/>
            </a:xfrm>
            <a:prstGeom prst="flowChartPunchedTape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ct val="115000"/>
                </a:lnSpc>
                <a:spcAft>
                  <a:spcPts val="0"/>
                </a:spcAft>
              </a:pPr>
              <a:r>
                <a:rPr lang="fr-FR" sz="3200" kern="1200">
                  <a:solidFill>
                    <a:srgbClr val="FFFFFF"/>
                  </a:solidFill>
                  <a:effectLst/>
                  <a:ea typeface="Times New Roman" panose="02020603050405020304" pitchFamily="18" charset="0"/>
                </a:rPr>
                <a:t>24€</a:t>
              </a:r>
              <a:endParaRPr lang="fr-FR" sz="320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924815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5">
                <a:lumMod val="40000"/>
                <a:lumOff val="60000"/>
              </a:schemeClr>
            </a:gs>
            <a:gs pos="83000">
              <a:schemeClr val="accent5">
                <a:lumMod val="60000"/>
                <a:lumOff val="40000"/>
              </a:schemeClr>
            </a:gs>
            <a:gs pos="100000">
              <a:schemeClr val="accent5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2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7720C270-CC17-4343-AB03-2EF9E8C89D1C}"/>
              </a:ext>
            </a:extLst>
          </p:cNvPr>
          <p:cNvSpPr txBox="1"/>
          <p:nvPr/>
        </p:nvSpPr>
        <p:spPr>
          <a:xfrm>
            <a:off x="457200" y="409676"/>
            <a:ext cx="1132736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2B (problème 2 jour 3)</a:t>
            </a:r>
          </a:p>
          <a:p>
            <a:endParaRPr lang="fr-FR" sz="3200" dirty="0"/>
          </a:p>
          <a:p>
            <a:endParaRPr lang="fr-FR" sz="3200" dirty="0"/>
          </a:p>
          <a:p>
            <a:pPr fontAlgn="base"/>
            <a:r>
              <a:rPr lang="fr-FR" sz="3200" b="1" u="sng" dirty="0"/>
              <a:t>Les rangées de salades :</a:t>
            </a:r>
            <a:endParaRPr lang="fr-FR" sz="3200" dirty="0"/>
          </a:p>
          <a:p>
            <a:pPr fontAlgn="base"/>
            <a:r>
              <a:rPr lang="fr-FR" sz="3200" dirty="0"/>
              <a:t>Dans le jardin, il y a 72 salades.</a:t>
            </a:r>
          </a:p>
          <a:p>
            <a:pPr fontAlgn="base"/>
            <a:r>
              <a:rPr lang="fr-FR" sz="3200" dirty="0"/>
              <a:t>Sur chaque rangée, il y a le</a:t>
            </a:r>
          </a:p>
          <a:p>
            <a:pPr fontAlgn="base"/>
            <a:r>
              <a:rPr lang="fr-FR" sz="3200" dirty="0"/>
              <a:t>même nombre de salades.</a:t>
            </a:r>
          </a:p>
          <a:p>
            <a:endParaRPr lang="fr-FR" sz="3200" dirty="0"/>
          </a:p>
          <a:p>
            <a:endParaRPr lang="fr-FR" sz="3200" dirty="0"/>
          </a:p>
          <a:p>
            <a:r>
              <a:rPr lang="fr-FR" sz="3200" dirty="0"/>
              <a:t>Combien a-t-on planté de</a:t>
            </a:r>
          </a:p>
          <a:p>
            <a:r>
              <a:rPr lang="fr-FR" sz="3200" dirty="0"/>
              <a:t>rangées de salades ?</a:t>
            </a:r>
          </a:p>
        </p:txBody>
      </p:sp>
      <p:pic>
        <p:nvPicPr>
          <p:cNvPr id="7" name="Image 6">
            <a:extLst>
              <a:ext uri="{FF2B5EF4-FFF2-40B4-BE49-F238E27FC236}">
                <a16:creationId xmlns:a16="http://schemas.microsoft.com/office/drawing/2014/main" id="{161D9EF2-C59C-4FA5-9B17-D718505CAD47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 bwMode="auto">
          <a:xfrm>
            <a:off x="6096000" y="2463256"/>
            <a:ext cx="4824594" cy="374243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69164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30194" y="296367"/>
            <a:ext cx="11531607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2B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r>
              <a:rPr lang="fr-FR" sz="3200" b="1" u="sng" dirty="0"/>
              <a:t>Les carrés</a:t>
            </a:r>
            <a:endParaRPr lang="fr-FR" sz="3200" dirty="0"/>
          </a:p>
          <a:p>
            <a:r>
              <a:rPr lang="fr-FR" sz="3200" dirty="0"/>
              <a:t>Relie des points pour former un carré.</a:t>
            </a:r>
          </a:p>
          <a:p>
            <a:r>
              <a:rPr lang="fr-FR" sz="3200" dirty="0"/>
              <a:t>Trouve tous les carrés possibles.</a:t>
            </a:r>
          </a:p>
          <a:p>
            <a:endParaRPr lang="fr-FR" sz="2800" u="sng" dirty="0"/>
          </a:p>
          <a:p>
            <a:pPr algn="ctr"/>
            <a:endParaRPr lang="fr-FR" sz="2800" b="1" i="1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n°1 :</a:t>
            </a:r>
            <a:r>
              <a:rPr lang="fr-FR" sz="2800" dirty="0"/>
              <a:t> problème atypique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8" name="Image 7" descr="C:\Users\llacroix\AppData\Local\Microsoft\Windows\INetCache\Content.MSO\232BCF72.tmp">
            <a:extLst>
              <a:ext uri="{FF2B5EF4-FFF2-40B4-BE49-F238E27FC236}">
                <a16:creationId xmlns:a16="http://schemas.microsoft.com/office/drawing/2014/main" id="{4EBF27D6-9D37-4873-B4B5-4729930B3A4F}"/>
              </a:ext>
            </a:extLst>
          </p:cNvPr>
          <p:cNvPicPr>
            <a:picLocks noChangeAspect="1"/>
          </p:cNvPicPr>
          <p:nvPr/>
        </p:nvPicPr>
        <p:blipFill>
          <a:blip r:embed="rId4"/>
          <a:srcRect t="5299" b="4899"/>
          <a:stretch>
            <a:fillRect/>
          </a:stretch>
        </p:blipFill>
        <p:spPr bwMode="auto">
          <a:xfrm>
            <a:off x="6997486" y="2445254"/>
            <a:ext cx="4305882" cy="36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7499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6">
                <a:lumMod val="40000"/>
                <a:lumOff val="60000"/>
              </a:schemeClr>
            </a:gs>
            <a:gs pos="83000">
              <a:schemeClr val="accent6">
                <a:lumMod val="60000"/>
                <a:lumOff val="40000"/>
              </a:schemeClr>
            </a:gs>
            <a:gs pos="100000">
              <a:schemeClr val="accent6">
                <a:lumMod val="20000"/>
                <a:lumOff val="8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CACAB7E7-B781-4337-9ADC-9224AB7F2269}"/>
              </a:ext>
            </a:extLst>
          </p:cNvPr>
          <p:cNvSpPr txBox="1"/>
          <p:nvPr/>
        </p:nvSpPr>
        <p:spPr>
          <a:xfrm>
            <a:off x="330194" y="315028"/>
            <a:ext cx="11531607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3200" dirty="0"/>
              <a:t>Challenge mathématique 2024 – 2025</a:t>
            </a:r>
          </a:p>
          <a:p>
            <a:pPr algn="ctr"/>
            <a:r>
              <a:rPr lang="fr-FR" sz="3200" dirty="0"/>
              <a:t>Manche 3 – Niveau 2B</a:t>
            </a:r>
          </a:p>
          <a:p>
            <a:pPr algn="ctr"/>
            <a:endParaRPr lang="fr-FR" sz="4800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b="1" i="1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endParaRPr lang="fr-FR" sz="2800" u="sng" dirty="0"/>
          </a:p>
          <a:p>
            <a:pPr algn="ctr"/>
            <a:r>
              <a:rPr lang="fr-FR" sz="2800" u="sng" dirty="0"/>
              <a:t>Bonus n°2 :</a:t>
            </a:r>
            <a:r>
              <a:rPr lang="fr-FR" sz="2800" dirty="0"/>
              <a:t> production d’énoncé</a:t>
            </a:r>
          </a:p>
        </p:txBody>
      </p:sp>
      <p:pic>
        <p:nvPicPr>
          <p:cNvPr id="5" name="Google Shape;165;p19">
            <a:extLst>
              <a:ext uri="{FF2B5EF4-FFF2-40B4-BE49-F238E27FC236}">
                <a16:creationId xmlns:a16="http://schemas.microsoft.com/office/drawing/2014/main" id="{774F55D6-AE83-4303-9A90-27DA0D0ED3AE}"/>
              </a:ext>
            </a:extLst>
          </p:cNvPr>
          <p:cNvPicPr/>
          <p:nvPr/>
        </p:nvPicPr>
        <p:blipFill>
          <a:blip r:embed="rId3"/>
          <a:stretch/>
        </p:blipFill>
        <p:spPr>
          <a:xfrm>
            <a:off x="11303368" y="6205687"/>
            <a:ext cx="743805" cy="560533"/>
          </a:xfrm>
          <a:prstGeom prst="rect">
            <a:avLst/>
          </a:prstGeom>
          <a:ln w="0">
            <a:noFill/>
          </a:ln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E1C997ED-E826-4F07-BCB8-3A10A9151B6E}"/>
              </a:ext>
            </a:extLst>
          </p:cNvPr>
          <p:cNvSpPr txBox="1"/>
          <p:nvPr/>
        </p:nvSpPr>
        <p:spPr>
          <a:xfrm>
            <a:off x="9150220" y="6458443"/>
            <a:ext cx="215314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1400" i="1" dirty="0"/>
              <a:t>Mission mathématiques 68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2566F53A-18E8-446E-BB03-CCDCEB93F173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50969" t="50000" r="17194" b="34830"/>
          <a:stretch/>
        </p:blipFill>
        <p:spPr>
          <a:xfrm>
            <a:off x="386835" y="1898780"/>
            <a:ext cx="11418324" cy="30604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182300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253</TotalTime>
  <Words>154</Words>
  <Application>Microsoft Office PowerPoint</Application>
  <PresentationFormat>Grand écran</PresentationFormat>
  <Paragraphs>59</Paragraphs>
  <Slides>4</Slides>
  <Notes>2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Vincent Dionisi</dc:creator>
  <cp:lastModifiedBy>Vincent Dionisi</cp:lastModifiedBy>
  <cp:revision>27</cp:revision>
  <dcterms:created xsi:type="dcterms:W3CDTF">2024-01-15T15:53:14Z</dcterms:created>
  <dcterms:modified xsi:type="dcterms:W3CDTF">2025-03-02T16:58:02Z</dcterms:modified>
</cp:coreProperties>
</file>